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58" r:id="rId5"/>
    <p:sldId id="262" r:id="rId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1E9AF-0544-D34D-E9CE-CEAA0D97ADA4}" v="115" dt="2024-11-02T15:35:03.1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 за редакция стил подзагл. обр.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823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1056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710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75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834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866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985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798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304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953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796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04224-5F53-4681-B114-4FDA2DEB297A}" type="datetimeFigureOut">
              <a:rPr lang="bg-BG" smtClean="0"/>
              <a:t>2.11.2024 г.</a:t>
            </a:fld>
            <a:endParaRPr lang="bg-BG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15E07B-6C49-45E8-9BB0-876BFAD0C1D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533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6569B44-E81F-FC64-3A02-C75041CB4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035" y="163271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sz="6000" err="1">
                <a:solidFill>
                  <a:schemeClr val="bg1">
                    <a:lumMod val="85000"/>
                  </a:schemeClr>
                </a:solidFill>
                <a:latin typeface="Calibri Light"/>
                <a:cs typeface="Calibri Light"/>
              </a:rPr>
              <a:t>Cashflow_crew</a:t>
            </a:r>
            <a:endParaRPr lang="bg-BG" sz="6000">
              <a:solidFill>
                <a:schemeClr val="bg1">
                  <a:lumMod val="85000"/>
                </a:schemeClr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381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41">
            <a:extLst>
              <a:ext uri="{FF2B5EF4-FFF2-40B4-BE49-F238E27FC236}">
                <a16:creationId xmlns:a16="http://schemas.microsoft.com/office/drawing/2014/main" id="{0A19250D-D569-4232-9020-BD415AE51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B099E88-12A8-9541-79A4-5A03171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>
                <a:solidFill>
                  <a:schemeClr val="bg1"/>
                </a:solidFill>
              </a:rPr>
              <a:t>Our Team</a:t>
            </a:r>
          </a:p>
        </p:txBody>
      </p:sp>
      <p:grpSp>
        <p:nvGrpSpPr>
          <p:cNvPr id="77" name="Group 43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45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51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Картина 3" descr="@GSYanchev22">
            <a:extLst>
              <a:ext uri="{FF2B5EF4-FFF2-40B4-BE49-F238E27FC236}">
                <a16:creationId xmlns:a16="http://schemas.microsoft.com/office/drawing/2014/main" id="{9EF777CD-8C31-1C12-2800-E6783EA5F4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-2"/>
          <a:stretch/>
        </p:blipFill>
        <p:spPr>
          <a:xfrm>
            <a:off x="782913" y="1524002"/>
            <a:ext cx="1859999" cy="1859999"/>
          </a:xfrm>
          <a:custGeom>
            <a:avLst/>
            <a:gdLst/>
            <a:ahLst/>
            <a:cxnLst/>
            <a:rect l="l" t="t" r="r" b="b"/>
            <a:pathLst>
              <a:path w="2598738" h="1860001">
                <a:moveTo>
                  <a:pt x="0" y="0"/>
                </a:moveTo>
                <a:lnTo>
                  <a:pt x="2598738" y="0"/>
                </a:lnTo>
                <a:lnTo>
                  <a:pt x="2598738" y="1860001"/>
                </a:lnTo>
                <a:lnTo>
                  <a:pt x="0" y="1860001"/>
                </a:lnTo>
                <a:close/>
              </a:path>
            </a:pathLst>
          </a:custGeom>
        </p:spPr>
      </p:pic>
      <p:pic>
        <p:nvPicPr>
          <p:cNvPr id="6" name="Картина 5" descr="@DPHristov22">
            <a:extLst>
              <a:ext uri="{FF2B5EF4-FFF2-40B4-BE49-F238E27FC236}">
                <a16:creationId xmlns:a16="http://schemas.microsoft.com/office/drawing/2014/main" id="{C8F71DD3-88ED-EB04-D5FA-98E52178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2" b="-2"/>
          <a:stretch/>
        </p:blipFill>
        <p:spPr>
          <a:xfrm>
            <a:off x="9591950" y="1524001"/>
            <a:ext cx="1859999" cy="1859999"/>
          </a:xfrm>
          <a:custGeom>
            <a:avLst/>
            <a:gdLst/>
            <a:ahLst/>
            <a:cxnLst/>
            <a:rect l="l" t="t" r="r" b="b"/>
            <a:pathLst>
              <a:path w="2598738" h="1860001">
                <a:moveTo>
                  <a:pt x="0" y="0"/>
                </a:moveTo>
                <a:lnTo>
                  <a:pt x="2598738" y="0"/>
                </a:lnTo>
                <a:lnTo>
                  <a:pt x="2598738" y="1860001"/>
                </a:lnTo>
                <a:lnTo>
                  <a:pt x="0" y="1860001"/>
                </a:lnTo>
                <a:close/>
              </a:path>
            </a:pathLst>
          </a:custGeom>
        </p:spPr>
      </p:pic>
      <p:pic>
        <p:nvPicPr>
          <p:cNvPr id="7" name="Картина 6" descr="@KSPetrov22">
            <a:extLst>
              <a:ext uri="{FF2B5EF4-FFF2-40B4-BE49-F238E27FC236}">
                <a16:creationId xmlns:a16="http://schemas.microsoft.com/office/drawing/2014/main" id="{37D285C7-3AFF-C2C5-0B07-950626B367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2" b="-2"/>
          <a:stretch/>
        </p:blipFill>
        <p:spPr>
          <a:xfrm>
            <a:off x="782912" y="3474000"/>
            <a:ext cx="1860001" cy="1860001"/>
          </a:xfrm>
          <a:custGeom>
            <a:avLst/>
            <a:gdLst/>
            <a:ahLst/>
            <a:cxnLst/>
            <a:rect l="l" t="t" r="r" b="b"/>
            <a:pathLst>
              <a:path w="2598738" h="1859999">
                <a:moveTo>
                  <a:pt x="0" y="0"/>
                </a:moveTo>
                <a:lnTo>
                  <a:pt x="2598738" y="0"/>
                </a:lnTo>
                <a:lnTo>
                  <a:pt x="2598738" y="1859999"/>
                </a:lnTo>
                <a:lnTo>
                  <a:pt x="0" y="1859999"/>
                </a:lnTo>
                <a:close/>
              </a:path>
            </a:pathLst>
          </a:custGeom>
        </p:spPr>
      </p:pic>
      <p:pic>
        <p:nvPicPr>
          <p:cNvPr id="5" name="Картина 4" descr="@EgorGrebenikov">
            <a:extLst>
              <a:ext uri="{FF2B5EF4-FFF2-40B4-BE49-F238E27FC236}">
                <a16:creationId xmlns:a16="http://schemas.microsoft.com/office/drawing/2014/main" id="{824D439E-4826-D871-C443-B4B59412F4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2" b="-2"/>
          <a:stretch/>
        </p:blipFill>
        <p:spPr>
          <a:xfrm>
            <a:off x="9591949" y="3474000"/>
            <a:ext cx="1860001" cy="1860001"/>
          </a:xfrm>
          <a:custGeom>
            <a:avLst/>
            <a:gdLst/>
            <a:ahLst/>
            <a:cxnLst/>
            <a:rect l="l" t="t" r="r" b="b"/>
            <a:pathLst>
              <a:path w="2598738" h="1859999">
                <a:moveTo>
                  <a:pt x="0" y="0"/>
                </a:moveTo>
                <a:lnTo>
                  <a:pt x="2598738" y="0"/>
                </a:lnTo>
                <a:lnTo>
                  <a:pt x="2598738" y="1859999"/>
                </a:lnTo>
                <a:lnTo>
                  <a:pt x="0" y="1859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599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9588C5E-AE30-77CB-F51F-E3B95491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bg-BG" dirty="0" err="1">
                <a:solidFill>
                  <a:schemeClr val="bg1"/>
                </a:solidFill>
              </a:rPr>
              <a:t>About</a:t>
            </a:r>
            <a:r>
              <a:rPr lang="bg-BG" dirty="0">
                <a:solidFill>
                  <a:schemeClr val="bg1"/>
                </a:solidFill>
              </a:rPr>
              <a:t> </a:t>
            </a:r>
            <a:r>
              <a:rPr lang="bg-BG" dirty="0" err="1">
                <a:solidFill>
                  <a:schemeClr val="bg1"/>
                </a:solidFill>
              </a:rPr>
              <a:t>the</a:t>
            </a:r>
            <a:r>
              <a:rPr lang="bg-BG" dirty="0">
                <a:solidFill>
                  <a:schemeClr val="bg1"/>
                </a:solidFill>
              </a:rPr>
              <a:t> Project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A3885ED-6BC9-568D-80D2-9C4414ED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Create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simple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project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to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help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individuals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manage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their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monthly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budget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project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can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include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basic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spreadsheet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or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simple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app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where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users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input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their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income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sources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and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expenses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Categories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like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rent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groceries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transportation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and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entertainment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will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help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organize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spending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At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end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of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each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month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tracker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can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display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total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expenses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versus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income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and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provide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summary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showing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areas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of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overspending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or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bg-BG" sz="2200" dirty="0" err="1">
                <a:solidFill>
                  <a:schemeClr val="bg1"/>
                </a:solidFill>
                <a:ea typeface="+mn-lt"/>
                <a:cs typeface="+mn-lt"/>
              </a:rPr>
              <a:t>savings</a:t>
            </a:r>
            <a:r>
              <a:rPr lang="bg-BG" sz="2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bg-BG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7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DC062C1-4BBA-98D1-69FD-17061106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2" y="1271531"/>
            <a:ext cx="4426755" cy="761271"/>
          </a:xfrm>
        </p:spPr>
        <p:txBody>
          <a:bodyPr>
            <a:normAutofit/>
          </a:bodyPr>
          <a:lstStyle/>
          <a:p>
            <a:r>
              <a:rPr lang="bg-BG" sz="3200"/>
              <a:t>Used Technologies</a:t>
            </a:r>
          </a:p>
        </p:txBody>
      </p:sp>
      <p:sp>
        <p:nvSpPr>
          <p:cNvPr id="40" name="Freeform: Shape 15">
            <a:extLst>
              <a:ext uri="{FF2B5EF4-FFF2-40B4-BE49-F238E27FC236}">
                <a16:creationId xmlns:a16="http://schemas.microsoft.com/office/drawing/2014/main" id="{81F3642D-13C8-47D1-8141-3F5A7CEB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975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4B54F66-DE73-FC16-FFDD-F813F2D56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72" y="2110721"/>
            <a:ext cx="4426757" cy="2020825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41" name="Oval 1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Контейнер за съдържание 3" descr="File:Visual Studio Icon 2022.svg - Wikipedia">
            <a:extLst>
              <a:ext uri="{FF2B5EF4-FFF2-40B4-BE49-F238E27FC236}">
                <a16:creationId xmlns:a16="http://schemas.microsoft.com/office/drawing/2014/main" id="{C43C92D2-7741-BE76-73F9-C28C8479E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5573" y="715300"/>
            <a:ext cx="984444" cy="984444"/>
          </a:xfrm>
          <a:prstGeom prst="rect">
            <a:avLst/>
          </a:prstGeom>
        </p:spPr>
      </p:pic>
      <p:sp>
        <p:nvSpPr>
          <p:cNvPr id="42" name="Freeform: Shape 19">
            <a:extLst>
              <a:ext uri="{FF2B5EF4-FFF2-40B4-BE49-F238E27FC236}">
                <a16:creationId xmlns:a16="http://schemas.microsoft.com/office/drawing/2014/main" id="{98E915F0-311A-4BDD-94EC-B0A3D6A3C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3788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21">
            <a:extLst>
              <a:ext uri="{FF2B5EF4-FFF2-40B4-BE49-F238E27FC236}">
                <a16:creationId xmlns:a16="http://schemas.microsoft.com/office/drawing/2014/main" id="{EF1CD662-C732-41EB-A08A-EFB9E7EB8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2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Картина 8" descr="Файл:Microsoft Word 2013-2019 logo.svg – Уикипедия">
            <a:extLst>
              <a:ext uri="{FF2B5EF4-FFF2-40B4-BE49-F238E27FC236}">
                <a16:creationId xmlns:a16="http://schemas.microsoft.com/office/drawing/2014/main" id="{D8765BB8-880A-096F-35B2-C05045E7C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966" y="311965"/>
            <a:ext cx="2319762" cy="2192176"/>
          </a:xfrm>
          <a:prstGeom prst="rect">
            <a:avLst/>
          </a:prstGeom>
        </p:spPr>
      </p:pic>
      <p:sp>
        <p:nvSpPr>
          <p:cNvPr id="45" name="Oval 2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2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29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31">
            <a:extLst>
              <a:ext uri="{FF2B5EF4-FFF2-40B4-BE49-F238E27FC236}">
                <a16:creationId xmlns:a16="http://schemas.microsoft.com/office/drawing/2014/main" id="{49AC9A43-F5C5-4703-A0F0-78CBB9542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414950"/>
            <a:ext cx="156809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Картина 6" descr="File:ISO C++ Logo.svg - Wikipedia">
            <a:extLst>
              <a:ext uri="{FF2B5EF4-FFF2-40B4-BE49-F238E27FC236}">
                <a16:creationId xmlns:a16="http://schemas.microsoft.com/office/drawing/2014/main" id="{F017A4AB-8A11-1DDB-D4A4-C72BB3FB5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10" y="4794931"/>
            <a:ext cx="995821" cy="1122053"/>
          </a:xfrm>
          <a:prstGeom prst="rect">
            <a:avLst/>
          </a:prstGeom>
        </p:spPr>
      </p:pic>
      <p:sp>
        <p:nvSpPr>
          <p:cNvPr id="49" name="Freeform: Shape 33">
            <a:extLst>
              <a:ext uri="{FF2B5EF4-FFF2-40B4-BE49-F238E27FC236}">
                <a16:creationId xmlns:a16="http://schemas.microsoft.com/office/drawing/2014/main" id="{BE28351C-7EEF-428E-9B7A-5CC84F33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6382" y="4769538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Картина 4" descr="teams logo от en.wikipedia.org">
            <a:extLst>
              <a:ext uri="{FF2B5EF4-FFF2-40B4-BE49-F238E27FC236}">
                <a16:creationId xmlns:a16="http://schemas.microsoft.com/office/drawing/2014/main" id="{E9EA3BE5-6934-5E55-138D-ABB68E3FC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021" y="3268570"/>
            <a:ext cx="1636734" cy="1636734"/>
          </a:xfrm>
          <a:prstGeom prst="rect">
            <a:avLst/>
          </a:prstGeom>
        </p:spPr>
      </p:pic>
      <p:pic>
        <p:nvPicPr>
          <p:cNvPr id="8" name="Картина 7" descr="File:Microsoft Office PowerPoint (2019–present).svg - Wikipedia">
            <a:extLst>
              <a:ext uri="{FF2B5EF4-FFF2-40B4-BE49-F238E27FC236}">
                <a16:creationId xmlns:a16="http://schemas.microsoft.com/office/drawing/2014/main" id="{80387DDD-8EAD-03C6-598C-D8516BDAA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030" y="5223435"/>
            <a:ext cx="1586481" cy="1479394"/>
          </a:xfrm>
          <a:prstGeom prst="rect">
            <a:avLst/>
          </a:prstGeom>
        </p:spPr>
      </p:pic>
      <p:sp>
        <p:nvSpPr>
          <p:cNvPr id="50" name="Freeform: Shape 3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37">
            <a:extLst>
              <a:ext uri="{FF2B5EF4-FFF2-40B4-BE49-F238E27FC236}">
                <a16:creationId xmlns:a16="http://schemas.microsoft.com/office/drawing/2014/main" id="{B0B0DBC8-B5F0-40AE-A3D3-BCD504119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Картина 5" descr="Github Logo - Free social media icons">
            <a:extLst>
              <a:ext uri="{FF2B5EF4-FFF2-40B4-BE49-F238E27FC236}">
                <a16:creationId xmlns:a16="http://schemas.microsoft.com/office/drawing/2014/main" id="{2B99EF14-B793-5081-0D0B-5CE971A1B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135" y="4813202"/>
            <a:ext cx="1751874" cy="17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0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3CB5210-0D2F-BD3B-6694-47B5C10A5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082" y="1641752"/>
            <a:ext cx="10071893" cy="39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bg-BG" sz="6000" dirty="0" err="1">
                <a:latin typeface="Calibri Light"/>
                <a:cs typeface="Calibri Light"/>
              </a:rPr>
              <a:t>Now</a:t>
            </a:r>
            <a:r>
              <a:rPr lang="bg-BG" sz="6000" dirty="0">
                <a:latin typeface="Calibri Light"/>
                <a:cs typeface="Calibri Light"/>
              </a:rPr>
              <a:t> </a:t>
            </a:r>
            <a:r>
              <a:rPr lang="bg-BG" sz="6000" dirty="0" err="1">
                <a:latin typeface="Calibri Light"/>
                <a:cs typeface="Calibri Light"/>
              </a:rPr>
              <a:t>Let's</a:t>
            </a:r>
            <a:r>
              <a:rPr lang="bg-BG" sz="6000" dirty="0">
                <a:latin typeface="Calibri Light"/>
                <a:cs typeface="Calibri Light"/>
              </a:rPr>
              <a:t> </a:t>
            </a:r>
            <a:r>
              <a:rPr lang="bg-BG" sz="6000" dirty="0" err="1">
                <a:latin typeface="Calibri Light"/>
                <a:cs typeface="Calibri Light"/>
              </a:rPr>
              <a:t>Jump</a:t>
            </a:r>
            <a:r>
              <a:rPr lang="bg-BG" sz="6000" dirty="0">
                <a:latin typeface="Calibri Light"/>
                <a:cs typeface="Calibri Light"/>
              </a:rPr>
              <a:t> </a:t>
            </a:r>
            <a:r>
              <a:rPr lang="bg-BG" sz="6000" dirty="0" err="1">
                <a:latin typeface="Calibri Light"/>
                <a:cs typeface="Calibri Light"/>
              </a:rPr>
              <a:t>To</a:t>
            </a:r>
            <a:r>
              <a:rPr lang="bg-BG" sz="6000" dirty="0">
                <a:latin typeface="Calibri Light"/>
                <a:cs typeface="Calibri Light"/>
              </a:rPr>
              <a:t> </a:t>
            </a:r>
            <a:r>
              <a:rPr lang="bg-BG" sz="6000" dirty="0" err="1">
                <a:latin typeface="Calibri Light"/>
                <a:cs typeface="Calibri Light"/>
              </a:rPr>
              <a:t>The</a:t>
            </a:r>
            <a:r>
              <a:rPr lang="bg-BG" sz="6000" dirty="0">
                <a:latin typeface="Calibri Light"/>
                <a:cs typeface="Calibri Light"/>
              </a:rPr>
              <a:t> Project!</a:t>
            </a:r>
            <a:endParaRPr lang="bg-BG" sz="6000" dirty="0"/>
          </a:p>
        </p:txBody>
      </p:sp>
    </p:spTree>
    <p:extLst>
      <p:ext uri="{BB962C8B-B14F-4D97-AF65-F5344CB8AC3E}">
        <p14:creationId xmlns:p14="http://schemas.microsoft.com/office/powerpoint/2010/main" val="101525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тема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 екран</PresentationFormat>
  <Paragraphs>0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</vt:i4>
      </vt:variant>
    </vt:vector>
  </HeadingPairs>
  <TitlesOfParts>
    <vt:vector size="6" baseType="lpstr">
      <vt:lpstr>Office тема</vt:lpstr>
      <vt:lpstr>Презентация на PowerPoint</vt:lpstr>
      <vt:lpstr>Our Team</vt:lpstr>
      <vt:lpstr>About the Project</vt:lpstr>
      <vt:lpstr>Used Technologies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63</cp:revision>
  <dcterms:created xsi:type="dcterms:W3CDTF">2024-11-02T15:20:45Z</dcterms:created>
  <dcterms:modified xsi:type="dcterms:W3CDTF">2024-11-02T15:35:54Z</dcterms:modified>
</cp:coreProperties>
</file>